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56" r:id="rId2"/>
  </p:sldIdLst>
  <p:sldSz cx="21599525" cy="32399288"/>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9" d="100"/>
          <a:sy n="39" d="100"/>
        </p:scale>
        <p:origin x="77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41" y="5302386"/>
            <a:ext cx="16199644" cy="11279752"/>
          </a:xfrm>
        </p:spPr>
        <p:txBody>
          <a:bodyPr anchor="b"/>
          <a:lstStyle>
            <a:lvl1pPr algn="ctr">
              <a:defRPr sz="10630"/>
            </a:lvl1pPr>
          </a:lstStyle>
          <a:p>
            <a:r>
              <a:rPr lang="en-US" smtClean="0"/>
              <a:t>Click to edit Master title style</a:t>
            </a:r>
            <a:endParaRPr lang="en-US"/>
          </a:p>
        </p:txBody>
      </p:sp>
      <p:sp>
        <p:nvSpPr>
          <p:cNvPr id="3" name="Subtitle 2"/>
          <p:cNvSpPr>
            <a:spLocks noGrp="1"/>
          </p:cNvSpPr>
          <p:nvPr>
            <p:ph type="subTitle" idx="1"/>
          </p:nvPr>
        </p:nvSpPr>
        <p:spPr>
          <a:xfrm>
            <a:off x="2699941" y="17017128"/>
            <a:ext cx="16199644" cy="7822326"/>
          </a:xfrm>
        </p:spPr>
        <p:txBody>
          <a:bodyPr/>
          <a:lstStyle>
            <a:lvl1pPr marL="0" indent="0" algn="ctr">
              <a:buNone/>
              <a:defRPr sz="4252"/>
            </a:lvl1pPr>
            <a:lvl2pPr marL="809976" indent="0" algn="ctr">
              <a:buNone/>
              <a:defRPr sz="3543"/>
            </a:lvl2pPr>
            <a:lvl3pPr marL="1619951" indent="0" algn="ctr">
              <a:buNone/>
              <a:defRPr sz="3189"/>
            </a:lvl3pPr>
            <a:lvl4pPr marL="2429927" indent="0" algn="ctr">
              <a:buNone/>
              <a:defRPr sz="2835"/>
            </a:lvl4pPr>
            <a:lvl5pPr marL="3239902" indent="0" algn="ctr">
              <a:buNone/>
              <a:defRPr sz="2835"/>
            </a:lvl5pPr>
            <a:lvl6pPr marL="4049878" indent="0" algn="ctr">
              <a:buNone/>
              <a:defRPr sz="2835"/>
            </a:lvl6pPr>
            <a:lvl7pPr marL="4859853" indent="0" algn="ctr">
              <a:buNone/>
              <a:defRPr sz="2835"/>
            </a:lvl7pPr>
            <a:lvl8pPr marL="5669829" indent="0" algn="ctr">
              <a:buNone/>
              <a:defRPr sz="2835"/>
            </a:lvl8pPr>
            <a:lvl9pPr marL="6479804" indent="0" algn="ctr">
              <a:buNone/>
              <a:defRPr sz="2835"/>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84F0A-273B-4A8E-B470-7C3E51284671}"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132089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84F0A-273B-4A8E-B470-7C3E51284671}"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345627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84712" y="8152323"/>
            <a:ext cx="8251694" cy="1297096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29631" y="8152323"/>
            <a:ext cx="24485087" cy="1297096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84F0A-273B-4A8E-B470-7C3E51284671}"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287053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84F0A-273B-4A8E-B470-7C3E51284671}"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368919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3718" y="8077327"/>
            <a:ext cx="18629590" cy="13477201"/>
          </a:xfrm>
        </p:spPr>
        <p:txBody>
          <a:bodyPr anchor="b"/>
          <a:lstStyle>
            <a:lvl1pPr>
              <a:defRPr sz="10630"/>
            </a:lvl1pPr>
          </a:lstStyle>
          <a:p>
            <a:r>
              <a:rPr lang="en-US" smtClean="0"/>
              <a:t>Click to edit Master title style</a:t>
            </a:r>
            <a:endParaRPr lang="en-US"/>
          </a:p>
        </p:txBody>
      </p:sp>
      <p:sp>
        <p:nvSpPr>
          <p:cNvPr id="3" name="Text Placeholder 2"/>
          <p:cNvSpPr>
            <a:spLocks noGrp="1"/>
          </p:cNvSpPr>
          <p:nvPr>
            <p:ph type="body" idx="1"/>
          </p:nvPr>
        </p:nvSpPr>
        <p:spPr>
          <a:xfrm>
            <a:off x="1473718" y="21682028"/>
            <a:ext cx="18629590" cy="7087342"/>
          </a:xfrm>
        </p:spPr>
        <p:txBody>
          <a:bodyPr/>
          <a:lstStyle>
            <a:lvl1pPr marL="0" indent="0">
              <a:buNone/>
              <a:defRPr sz="4252">
                <a:solidFill>
                  <a:schemeClr val="tx1">
                    <a:tint val="75000"/>
                  </a:schemeClr>
                </a:solidFill>
              </a:defRPr>
            </a:lvl1pPr>
            <a:lvl2pPr marL="809976" indent="0">
              <a:buNone/>
              <a:defRPr sz="3543">
                <a:solidFill>
                  <a:schemeClr val="tx1">
                    <a:tint val="75000"/>
                  </a:schemeClr>
                </a:solidFill>
              </a:defRPr>
            </a:lvl2pPr>
            <a:lvl3pPr marL="1619951" indent="0">
              <a:buNone/>
              <a:defRPr sz="3189">
                <a:solidFill>
                  <a:schemeClr val="tx1">
                    <a:tint val="75000"/>
                  </a:schemeClr>
                </a:solidFill>
              </a:defRPr>
            </a:lvl3pPr>
            <a:lvl4pPr marL="2429927" indent="0">
              <a:buNone/>
              <a:defRPr sz="2835">
                <a:solidFill>
                  <a:schemeClr val="tx1">
                    <a:tint val="75000"/>
                  </a:schemeClr>
                </a:solidFill>
              </a:defRPr>
            </a:lvl4pPr>
            <a:lvl5pPr marL="3239902" indent="0">
              <a:buNone/>
              <a:defRPr sz="2835">
                <a:solidFill>
                  <a:schemeClr val="tx1">
                    <a:tint val="75000"/>
                  </a:schemeClr>
                </a:solidFill>
              </a:defRPr>
            </a:lvl5pPr>
            <a:lvl6pPr marL="4049878" indent="0">
              <a:buNone/>
              <a:defRPr sz="2835">
                <a:solidFill>
                  <a:schemeClr val="tx1">
                    <a:tint val="75000"/>
                  </a:schemeClr>
                </a:solidFill>
              </a:defRPr>
            </a:lvl6pPr>
            <a:lvl7pPr marL="4859853" indent="0">
              <a:buNone/>
              <a:defRPr sz="2835">
                <a:solidFill>
                  <a:schemeClr val="tx1">
                    <a:tint val="75000"/>
                  </a:schemeClr>
                </a:solidFill>
              </a:defRPr>
            </a:lvl7pPr>
            <a:lvl8pPr marL="5669829" indent="0">
              <a:buNone/>
              <a:defRPr sz="2835">
                <a:solidFill>
                  <a:schemeClr val="tx1">
                    <a:tint val="75000"/>
                  </a:schemeClr>
                </a:solidFill>
              </a:defRPr>
            </a:lvl8pPr>
            <a:lvl9pPr marL="6479804" indent="0">
              <a:buNone/>
              <a:defRPr sz="283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84F0A-273B-4A8E-B470-7C3E51284671}"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403688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29631" y="40746610"/>
            <a:ext cx="16368390" cy="9711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68015" y="40746610"/>
            <a:ext cx="16368390" cy="9711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84F0A-273B-4A8E-B470-7C3E51284671}" type="datetimeFigureOut">
              <a:rPr lang="en-US" smtClean="0"/>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76731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4"/>
            <a:ext cx="18629590" cy="626236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87781" y="7942328"/>
            <a:ext cx="9137611" cy="3892412"/>
          </a:xfrm>
        </p:spPr>
        <p:txBody>
          <a:bodyPr anchor="b"/>
          <a:lstStyle>
            <a:lvl1pPr marL="0" indent="0">
              <a:buNone/>
              <a:defRPr sz="4252" b="1"/>
            </a:lvl1pPr>
            <a:lvl2pPr marL="809976" indent="0">
              <a:buNone/>
              <a:defRPr sz="3543" b="1"/>
            </a:lvl2pPr>
            <a:lvl3pPr marL="1619951" indent="0">
              <a:buNone/>
              <a:defRPr sz="3189" b="1"/>
            </a:lvl3pPr>
            <a:lvl4pPr marL="2429927" indent="0">
              <a:buNone/>
              <a:defRPr sz="2835" b="1"/>
            </a:lvl4pPr>
            <a:lvl5pPr marL="3239902" indent="0">
              <a:buNone/>
              <a:defRPr sz="2835" b="1"/>
            </a:lvl5pPr>
            <a:lvl6pPr marL="4049878" indent="0">
              <a:buNone/>
              <a:defRPr sz="2835" b="1"/>
            </a:lvl6pPr>
            <a:lvl7pPr marL="4859853" indent="0">
              <a:buNone/>
              <a:defRPr sz="2835" b="1"/>
            </a:lvl7pPr>
            <a:lvl8pPr marL="5669829" indent="0">
              <a:buNone/>
              <a:defRPr sz="2835" b="1"/>
            </a:lvl8pPr>
            <a:lvl9pPr marL="6479804" indent="0">
              <a:buNone/>
              <a:defRPr sz="2835" b="1"/>
            </a:lvl9pPr>
          </a:lstStyle>
          <a:p>
            <a:pPr lvl="0"/>
            <a:r>
              <a:rPr lang="en-US" smtClean="0"/>
              <a:t>Click to edit Master text styles</a:t>
            </a:r>
          </a:p>
        </p:txBody>
      </p:sp>
      <p:sp>
        <p:nvSpPr>
          <p:cNvPr id="4" name="Content Placeholder 3"/>
          <p:cNvSpPr>
            <a:spLocks noGrp="1"/>
          </p:cNvSpPr>
          <p:nvPr>
            <p:ph sz="half" idx="2"/>
          </p:nvPr>
        </p:nvSpPr>
        <p:spPr>
          <a:xfrm>
            <a:off x="1487781" y="11834740"/>
            <a:ext cx="9137611" cy="1740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934760" y="7942328"/>
            <a:ext cx="9182611" cy="3892412"/>
          </a:xfrm>
        </p:spPr>
        <p:txBody>
          <a:bodyPr anchor="b"/>
          <a:lstStyle>
            <a:lvl1pPr marL="0" indent="0">
              <a:buNone/>
              <a:defRPr sz="4252" b="1"/>
            </a:lvl1pPr>
            <a:lvl2pPr marL="809976" indent="0">
              <a:buNone/>
              <a:defRPr sz="3543" b="1"/>
            </a:lvl2pPr>
            <a:lvl3pPr marL="1619951" indent="0">
              <a:buNone/>
              <a:defRPr sz="3189" b="1"/>
            </a:lvl3pPr>
            <a:lvl4pPr marL="2429927" indent="0">
              <a:buNone/>
              <a:defRPr sz="2835" b="1"/>
            </a:lvl4pPr>
            <a:lvl5pPr marL="3239902" indent="0">
              <a:buNone/>
              <a:defRPr sz="2835" b="1"/>
            </a:lvl5pPr>
            <a:lvl6pPr marL="4049878" indent="0">
              <a:buNone/>
              <a:defRPr sz="2835" b="1"/>
            </a:lvl6pPr>
            <a:lvl7pPr marL="4859853" indent="0">
              <a:buNone/>
              <a:defRPr sz="2835" b="1"/>
            </a:lvl7pPr>
            <a:lvl8pPr marL="5669829" indent="0">
              <a:buNone/>
              <a:defRPr sz="2835" b="1"/>
            </a:lvl8pPr>
            <a:lvl9pPr marL="6479804" indent="0">
              <a:buNone/>
              <a:defRPr sz="2835" b="1"/>
            </a:lvl9pPr>
          </a:lstStyle>
          <a:p>
            <a:pPr lvl="0"/>
            <a:r>
              <a:rPr lang="en-US" smtClean="0"/>
              <a:t>Click to edit Master text styles</a:t>
            </a:r>
          </a:p>
        </p:txBody>
      </p:sp>
      <p:sp>
        <p:nvSpPr>
          <p:cNvPr id="6" name="Content Placeholder 5"/>
          <p:cNvSpPr>
            <a:spLocks noGrp="1"/>
          </p:cNvSpPr>
          <p:nvPr>
            <p:ph sz="quarter" idx="4"/>
          </p:nvPr>
        </p:nvSpPr>
        <p:spPr>
          <a:xfrm>
            <a:off x="10934760" y="11834740"/>
            <a:ext cx="9182611" cy="1740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84F0A-273B-4A8E-B470-7C3E51284671}" type="datetimeFigureOut">
              <a:rPr lang="en-US" smtClean="0"/>
              <a:t>11/21/2015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332116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84F0A-273B-4A8E-B470-7C3E51284671}" type="datetimeFigureOut">
              <a:rPr lang="en-US" smtClean="0"/>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114906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84F0A-273B-4A8E-B470-7C3E51284671}" type="datetimeFigureOut">
              <a:rPr lang="en-US" smtClean="0"/>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421477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2" y="2159952"/>
            <a:ext cx="6966408" cy="7559834"/>
          </a:xfrm>
        </p:spPr>
        <p:txBody>
          <a:bodyPr anchor="b"/>
          <a:lstStyle>
            <a:lvl1pPr>
              <a:defRPr sz="5669"/>
            </a:lvl1pPr>
          </a:lstStyle>
          <a:p>
            <a:r>
              <a:rPr lang="en-US" smtClean="0"/>
              <a:t>Click to edit Master title style</a:t>
            </a:r>
            <a:endParaRPr lang="en-US"/>
          </a:p>
        </p:txBody>
      </p:sp>
      <p:sp>
        <p:nvSpPr>
          <p:cNvPr id="3" name="Content Placeholder 2"/>
          <p:cNvSpPr>
            <a:spLocks noGrp="1"/>
          </p:cNvSpPr>
          <p:nvPr>
            <p:ph idx="1"/>
          </p:nvPr>
        </p:nvSpPr>
        <p:spPr>
          <a:xfrm>
            <a:off x="9182611" y="4664900"/>
            <a:ext cx="10934760" cy="23024494"/>
          </a:xfrm>
        </p:spPr>
        <p:txBody>
          <a:bodyPr/>
          <a:lstStyle>
            <a:lvl1pPr>
              <a:defRPr sz="5669"/>
            </a:lvl1pPr>
            <a:lvl2pPr>
              <a:defRPr sz="4960"/>
            </a:lvl2pPr>
            <a:lvl3pPr>
              <a:defRPr sz="4252"/>
            </a:lvl3pPr>
            <a:lvl4pPr>
              <a:defRPr sz="3543"/>
            </a:lvl4pPr>
            <a:lvl5pPr>
              <a:defRPr sz="3543"/>
            </a:lvl5pPr>
            <a:lvl6pPr>
              <a:defRPr sz="3543"/>
            </a:lvl6pPr>
            <a:lvl7pPr>
              <a:defRPr sz="3543"/>
            </a:lvl7pPr>
            <a:lvl8pPr>
              <a:defRPr sz="3543"/>
            </a:lvl8pPr>
            <a:lvl9pPr>
              <a:defRPr sz="35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87782" y="9719786"/>
            <a:ext cx="6966408" cy="18007107"/>
          </a:xfrm>
        </p:spPr>
        <p:txBody>
          <a:bodyPr/>
          <a:lstStyle>
            <a:lvl1pPr marL="0" indent="0">
              <a:buNone/>
              <a:defRPr sz="2835"/>
            </a:lvl1pPr>
            <a:lvl2pPr marL="809976" indent="0">
              <a:buNone/>
              <a:defRPr sz="2480"/>
            </a:lvl2pPr>
            <a:lvl3pPr marL="1619951" indent="0">
              <a:buNone/>
              <a:defRPr sz="2126"/>
            </a:lvl3pPr>
            <a:lvl4pPr marL="2429927" indent="0">
              <a:buNone/>
              <a:defRPr sz="1772"/>
            </a:lvl4pPr>
            <a:lvl5pPr marL="3239902" indent="0">
              <a:buNone/>
              <a:defRPr sz="1772"/>
            </a:lvl5pPr>
            <a:lvl6pPr marL="4049878" indent="0">
              <a:buNone/>
              <a:defRPr sz="1772"/>
            </a:lvl6pPr>
            <a:lvl7pPr marL="4859853" indent="0">
              <a:buNone/>
              <a:defRPr sz="1772"/>
            </a:lvl7pPr>
            <a:lvl8pPr marL="5669829" indent="0">
              <a:buNone/>
              <a:defRPr sz="1772"/>
            </a:lvl8pPr>
            <a:lvl9pPr marL="6479804" indent="0">
              <a:buNone/>
              <a:defRPr sz="17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84F0A-273B-4A8E-B470-7C3E51284671}" type="datetimeFigureOut">
              <a:rPr lang="en-US" smtClean="0"/>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127538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2" y="2159952"/>
            <a:ext cx="6966408" cy="7559834"/>
          </a:xfrm>
        </p:spPr>
        <p:txBody>
          <a:bodyPr anchor="b"/>
          <a:lstStyle>
            <a:lvl1pPr>
              <a:defRPr sz="5669"/>
            </a:lvl1pPr>
          </a:lstStyle>
          <a:p>
            <a:r>
              <a:rPr lang="en-US" smtClean="0"/>
              <a:t>Click to edit Master title style</a:t>
            </a:r>
            <a:endParaRPr lang="en-US"/>
          </a:p>
        </p:txBody>
      </p:sp>
      <p:sp>
        <p:nvSpPr>
          <p:cNvPr id="3" name="Picture Placeholder 2"/>
          <p:cNvSpPr>
            <a:spLocks noGrp="1"/>
          </p:cNvSpPr>
          <p:nvPr>
            <p:ph type="pic" idx="1"/>
          </p:nvPr>
        </p:nvSpPr>
        <p:spPr>
          <a:xfrm>
            <a:off x="9182611" y="4664900"/>
            <a:ext cx="10934760" cy="23024494"/>
          </a:xfrm>
        </p:spPr>
        <p:txBody>
          <a:bodyPr/>
          <a:lstStyle>
            <a:lvl1pPr marL="0" indent="0">
              <a:buNone/>
              <a:defRPr sz="5669"/>
            </a:lvl1pPr>
            <a:lvl2pPr marL="809976" indent="0">
              <a:buNone/>
              <a:defRPr sz="4960"/>
            </a:lvl2pPr>
            <a:lvl3pPr marL="1619951" indent="0">
              <a:buNone/>
              <a:defRPr sz="4252"/>
            </a:lvl3pPr>
            <a:lvl4pPr marL="2429927" indent="0">
              <a:buNone/>
              <a:defRPr sz="3543"/>
            </a:lvl4pPr>
            <a:lvl5pPr marL="3239902" indent="0">
              <a:buNone/>
              <a:defRPr sz="3543"/>
            </a:lvl5pPr>
            <a:lvl6pPr marL="4049878" indent="0">
              <a:buNone/>
              <a:defRPr sz="3543"/>
            </a:lvl6pPr>
            <a:lvl7pPr marL="4859853" indent="0">
              <a:buNone/>
              <a:defRPr sz="3543"/>
            </a:lvl7pPr>
            <a:lvl8pPr marL="5669829" indent="0">
              <a:buNone/>
              <a:defRPr sz="3543"/>
            </a:lvl8pPr>
            <a:lvl9pPr marL="6479804" indent="0">
              <a:buNone/>
              <a:defRPr sz="3543"/>
            </a:lvl9pPr>
          </a:lstStyle>
          <a:p>
            <a:endParaRPr lang="en-US"/>
          </a:p>
        </p:txBody>
      </p:sp>
      <p:sp>
        <p:nvSpPr>
          <p:cNvPr id="4" name="Text Placeholder 3"/>
          <p:cNvSpPr>
            <a:spLocks noGrp="1"/>
          </p:cNvSpPr>
          <p:nvPr>
            <p:ph type="body" sz="half" idx="2"/>
          </p:nvPr>
        </p:nvSpPr>
        <p:spPr>
          <a:xfrm>
            <a:off x="1487782" y="9719786"/>
            <a:ext cx="6966408" cy="18007107"/>
          </a:xfrm>
        </p:spPr>
        <p:txBody>
          <a:bodyPr/>
          <a:lstStyle>
            <a:lvl1pPr marL="0" indent="0">
              <a:buNone/>
              <a:defRPr sz="2835"/>
            </a:lvl1pPr>
            <a:lvl2pPr marL="809976" indent="0">
              <a:buNone/>
              <a:defRPr sz="2480"/>
            </a:lvl2pPr>
            <a:lvl3pPr marL="1619951" indent="0">
              <a:buNone/>
              <a:defRPr sz="2126"/>
            </a:lvl3pPr>
            <a:lvl4pPr marL="2429927" indent="0">
              <a:buNone/>
              <a:defRPr sz="1772"/>
            </a:lvl4pPr>
            <a:lvl5pPr marL="3239902" indent="0">
              <a:buNone/>
              <a:defRPr sz="1772"/>
            </a:lvl5pPr>
            <a:lvl6pPr marL="4049878" indent="0">
              <a:buNone/>
              <a:defRPr sz="1772"/>
            </a:lvl6pPr>
            <a:lvl7pPr marL="4859853" indent="0">
              <a:buNone/>
              <a:defRPr sz="1772"/>
            </a:lvl7pPr>
            <a:lvl8pPr marL="5669829" indent="0">
              <a:buNone/>
              <a:defRPr sz="1772"/>
            </a:lvl8pPr>
            <a:lvl9pPr marL="6479804" indent="0">
              <a:buNone/>
              <a:defRPr sz="17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84F0A-273B-4A8E-B470-7C3E51284671}" type="datetimeFigureOut">
              <a:rPr lang="en-US" smtClean="0"/>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B8EDC-629E-4456-A92E-2359A72D7276}" type="slidenum">
              <a:rPr lang="en-US" smtClean="0"/>
              <a:t>‹#›</a:t>
            </a:fld>
            <a:endParaRPr lang="en-US"/>
          </a:p>
        </p:txBody>
      </p:sp>
    </p:spTree>
    <p:extLst>
      <p:ext uri="{BB962C8B-B14F-4D97-AF65-F5344CB8AC3E}">
        <p14:creationId xmlns:p14="http://schemas.microsoft.com/office/powerpoint/2010/main" val="385826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4"/>
            <a:ext cx="18629590" cy="626236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84967" y="30029342"/>
            <a:ext cx="4859893" cy="1724962"/>
          </a:xfrm>
          <a:prstGeom prst="rect">
            <a:avLst/>
          </a:prstGeom>
        </p:spPr>
        <p:txBody>
          <a:bodyPr vert="horz" lIns="91440" tIns="45720" rIns="91440" bIns="45720" rtlCol="0" anchor="ctr"/>
          <a:lstStyle>
            <a:lvl1pPr algn="l">
              <a:defRPr sz="2126">
                <a:solidFill>
                  <a:schemeClr val="tx1">
                    <a:tint val="75000"/>
                  </a:schemeClr>
                </a:solidFill>
              </a:defRPr>
            </a:lvl1pPr>
          </a:lstStyle>
          <a:p>
            <a:fld id="{ABA84F0A-273B-4A8E-B470-7C3E51284671}" type="datetimeFigureOut">
              <a:rPr lang="en-US" smtClean="0"/>
              <a:t>11/21/2015</a:t>
            </a:fld>
            <a:endParaRPr lang="en-US"/>
          </a:p>
        </p:txBody>
      </p:sp>
      <p:sp>
        <p:nvSpPr>
          <p:cNvPr id="5" name="Footer Placeholder 4"/>
          <p:cNvSpPr>
            <a:spLocks noGrp="1"/>
          </p:cNvSpPr>
          <p:nvPr>
            <p:ph type="ftr" sz="quarter" idx="3"/>
          </p:nvPr>
        </p:nvSpPr>
        <p:spPr>
          <a:xfrm>
            <a:off x="7154843" y="30029342"/>
            <a:ext cx="7289840" cy="1724962"/>
          </a:xfrm>
          <a:prstGeom prst="rect">
            <a:avLst/>
          </a:prstGeom>
        </p:spPr>
        <p:txBody>
          <a:bodyPr vert="horz" lIns="91440" tIns="45720" rIns="91440" bIns="45720" rtlCol="0" anchor="ctr"/>
          <a:lstStyle>
            <a:lvl1pPr algn="ctr">
              <a:defRPr sz="212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254665" y="30029342"/>
            <a:ext cx="4859893" cy="1724962"/>
          </a:xfrm>
          <a:prstGeom prst="rect">
            <a:avLst/>
          </a:prstGeom>
        </p:spPr>
        <p:txBody>
          <a:bodyPr vert="horz" lIns="91440" tIns="45720" rIns="91440" bIns="45720" rtlCol="0" anchor="ctr"/>
          <a:lstStyle>
            <a:lvl1pPr algn="r">
              <a:defRPr sz="2126">
                <a:solidFill>
                  <a:schemeClr val="tx1">
                    <a:tint val="75000"/>
                  </a:schemeClr>
                </a:solidFill>
              </a:defRPr>
            </a:lvl1pPr>
          </a:lstStyle>
          <a:p>
            <a:fld id="{DBFB8EDC-629E-4456-A92E-2359A72D7276}" type="slidenum">
              <a:rPr lang="en-US" smtClean="0"/>
              <a:t>‹#›</a:t>
            </a:fld>
            <a:endParaRPr lang="en-US"/>
          </a:p>
        </p:txBody>
      </p:sp>
    </p:spTree>
    <p:extLst>
      <p:ext uri="{BB962C8B-B14F-4D97-AF65-F5344CB8AC3E}">
        <p14:creationId xmlns:p14="http://schemas.microsoft.com/office/powerpoint/2010/main" val="107710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619951" rtl="0" eaLnBrk="1" latinLnBrk="0" hangingPunct="1">
        <a:lnSpc>
          <a:spcPct val="90000"/>
        </a:lnSpc>
        <a:spcBef>
          <a:spcPct val="0"/>
        </a:spcBef>
        <a:buNone/>
        <a:defRPr sz="7795" kern="1200">
          <a:solidFill>
            <a:schemeClr val="tx1"/>
          </a:solidFill>
          <a:latin typeface="+mj-lt"/>
          <a:ea typeface="+mj-ea"/>
          <a:cs typeface="+mj-cs"/>
        </a:defRPr>
      </a:lvl1pPr>
    </p:titleStyle>
    <p:bodyStyle>
      <a:lvl1pPr marL="404988" indent="-404988" algn="l" defTabSz="1619951" rtl="0" eaLnBrk="1" latinLnBrk="0" hangingPunct="1">
        <a:lnSpc>
          <a:spcPct val="90000"/>
        </a:lnSpc>
        <a:spcBef>
          <a:spcPts val="1772"/>
        </a:spcBef>
        <a:buFont typeface="Arial" panose="020B0604020202020204" pitchFamily="34" charset="0"/>
        <a:buChar char="•"/>
        <a:defRPr sz="4960" kern="1200">
          <a:solidFill>
            <a:schemeClr val="tx1"/>
          </a:solidFill>
          <a:latin typeface="+mn-lt"/>
          <a:ea typeface="+mn-ea"/>
          <a:cs typeface="+mn-cs"/>
        </a:defRPr>
      </a:lvl1pPr>
      <a:lvl2pPr marL="1214963" indent="-404988" algn="l" defTabSz="1619951" rtl="0" eaLnBrk="1" latinLnBrk="0" hangingPunct="1">
        <a:lnSpc>
          <a:spcPct val="90000"/>
        </a:lnSpc>
        <a:spcBef>
          <a:spcPts val="886"/>
        </a:spcBef>
        <a:buFont typeface="Arial" panose="020B0604020202020204" pitchFamily="34" charset="0"/>
        <a:buChar char="•"/>
        <a:defRPr sz="4252" kern="1200">
          <a:solidFill>
            <a:schemeClr val="tx1"/>
          </a:solidFill>
          <a:latin typeface="+mn-lt"/>
          <a:ea typeface="+mn-ea"/>
          <a:cs typeface="+mn-cs"/>
        </a:defRPr>
      </a:lvl2pPr>
      <a:lvl3pPr marL="2024939" indent="-404988" algn="l" defTabSz="1619951" rtl="0" eaLnBrk="1" latinLnBrk="0" hangingPunct="1">
        <a:lnSpc>
          <a:spcPct val="90000"/>
        </a:lnSpc>
        <a:spcBef>
          <a:spcPts val="886"/>
        </a:spcBef>
        <a:buFont typeface="Arial" panose="020B0604020202020204" pitchFamily="34" charset="0"/>
        <a:buChar char="•"/>
        <a:defRPr sz="3543" kern="1200">
          <a:solidFill>
            <a:schemeClr val="tx1"/>
          </a:solidFill>
          <a:latin typeface="+mn-lt"/>
          <a:ea typeface="+mn-ea"/>
          <a:cs typeface="+mn-cs"/>
        </a:defRPr>
      </a:lvl3pPr>
      <a:lvl4pPr marL="2834914" indent="-404988" algn="l" defTabSz="1619951"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4pPr>
      <a:lvl5pPr marL="3644890" indent="-404988" algn="l" defTabSz="1619951"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5pPr>
      <a:lvl6pPr marL="4454865" indent="-404988" algn="l" defTabSz="1619951"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6pPr>
      <a:lvl7pPr marL="5264841" indent="-404988" algn="l" defTabSz="1619951"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7pPr>
      <a:lvl8pPr marL="6074816" indent="-404988" algn="l" defTabSz="1619951"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8pPr>
      <a:lvl9pPr marL="6884792" indent="-404988" algn="l" defTabSz="1619951"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9pPr>
    </p:bodyStyle>
    <p:otherStyle>
      <a:defPPr>
        <a:defRPr lang="en-US"/>
      </a:defPPr>
      <a:lvl1pPr marL="0" algn="l" defTabSz="1619951" rtl="0" eaLnBrk="1" latinLnBrk="0" hangingPunct="1">
        <a:defRPr sz="3189" kern="1200">
          <a:solidFill>
            <a:schemeClr val="tx1"/>
          </a:solidFill>
          <a:latin typeface="+mn-lt"/>
          <a:ea typeface="+mn-ea"/>
          <a:cs typeface="+mn-cs"/>
        </a:defRPr>
      </a:lvl1pPr>
      <a:lvl2pPr marL="809976" algn="l" defTabSz="1619951" rtl="0" eaLnBrk="1" latinLnBrk="0" hangingPunct="1">
        <a:defRPr sz="3189" kern="1200">
          <a:solidFill>
            <a:schemeClr val="tx1"/>
          </a:solidFill>
          <a:latin typeface="+mn-lt"/>
          <a:ea typeface="+mn-ea"/>
          <a:cs typeface="+mn-cs"/>
        </a:defRPr>
      </a:lvl2pPr>
      <a:lvl3pPr marL="1619951" algn="l" defTabSz="1619951" rtl="0" eaLnBrk="1" latinLnBrk="0" hangingPunct="1">
        <a:defRPr sz="3189" kern="1200">
          <a:solidFill>
            <a:schemeClr val="tx1"/>
          </a:solidFill>
          <a:latin typeface="+mn-lt"/>
          <a:ea typeface="+mn-ea"/>
          <a:cs typeface="+mn-cs"/>
        </a:defRPr>
      </a:lvl3pPr>
      <a:lvl4pPr marL="2429927" algn="l" defTabSz="1619951" rtl="0" eaLnBrk="1" latinLnBrk="0" hangingPunct="1">
        <a:defRPr sz="3189" kern="1200">
          <a:solidFill>
            <a:schemeClr val="tx1"/>
          </a:solidFill>
          <a:latin typeface="+mn-lt"/>
          <a:ea typeface="+mn-ea"/>
          <a:cs typeface="+mn-cs"/>
        </a:defRPr>
      </a:lvl4pPr>
      <a:lvl5pPr marL="3239902" algn="l" defTabSz="1619951" rtl="0" eaLnBrk="1" latinLnBrk="0" hangingPunct="1">
        <a:defRPr sz="3189" kern="1200">
          <a:solidFill>
            <a:schemeClr val="tx1"/>
          </a:solidFill>
          <a:latin typeface="+mn-lt"/>
          <a:ea typeface="+mn-ea"/>
          <a:cs typeface="+mn-cs"/>
        </a:defRPr>
      </a:lvl5pPr>
      <a:lvl6pPr marL="4049878" algn="l" defTabSz="1619951" rtl="0" eaLnBrk="1" latinLnBrk="0" hangingPunct="1">
        <a:defRPr sz="3189" kern="1200">
          <a:solidFill>
            <a:schemeClr val="tx1"/>
          </a:solidFill>
          <a:latin typeface="+mn-lt"/>
          <a:ea typeface="+mn-ea"/>
          <a:cs typeface="+mn-cs"/>
        </a:defRPr>
      </a:lvl6pPr>
      <a:lvl7pPr marL="4859853" algn="l" defTabSz="1619951" rtl="0" eaLnBrk="1" latinLnBrk="0" hangingPunct="1">
        <a:defRPr sz="3189" kern="1200">
          <a:solidFill>
            <a:schemeClr val="tx1"/>
          </a:solidFill>
          <a:latin typeface="+mn-lt"/>
          <a:ea typeface="+mn-ea"/>
          <a:cs typeface="+mn-cs"/>
        </a:defRPr>
      </a:lvl7pPr>
      <a:lvl8pPr marL="5669829" algn="l" defTabSz="1619951" rtl="0" eaLnBrk="1" latinLnBrk="0" hangingPunct="1">
        <a:defRPr sz="3189" kern="1200">
          <a:solidFill>
            <a:schemeClr val="tx1"/>
          </a:solidFill>
          <a:latin typeface="+mn-lt"/>
          <a:ea typeface="+mn-ea"/>
          <a:cs typeface="+mn-cs"/>
        </a:defRPr>
      </a:lvl8pPr>
      <a:lvl9pPr marL="6479804" algn="l" defTabSz="1619951" rtl="0" eaLnBrk="1" latinLnBrk="0" hangingPunct="1">
        <a:defRPr sz="3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
            <a:ext cx="21599525" cy="32397764"/>
          </a:xfrm>
          <a:prstGeom prst="rect">
            <a:avLst/>
          </a:prstGeom>
        </p:spPr>
      </p:pic>
      <p:sp>
        <p:nvSpPr>
          <p:cNvPr id="5" name="TextBox 4"/>
          <p:cNvSpPr txBox="1"/>
          <p:nvPr/>
        </p:nvSpPr>
        <p:spPr>
          <a:xfrm>
            <a:off x="6332093" y="3973144"/>
            <a:ext cx="12884727" cy="1323439"/>
          </a:xfrm>
          <a:prstGeom prst="rect">
            <a:avLst/>
          </a:prstGeom>
          <a:noFill/>
        </p:spPr>
        <p:txBody>
          <a:bodyPr wrap="square" rtlCol="0">
            <a:spAutoFit/>
          </a:bodyPr>
          <a:lstStyle/>
          <a:p>
            <a:pPr algn="just" rtl="1"/>
            <a:r>
              <a:rPr lang="ar-SA" sz="4000" b="1" dirty="0">
                <a:cs typeface="B Titr" panose="00000700000000000000" pitchFamily="2" charset="-78"/>
              </a:rPr>
              <a:t>بررسی نقش هویّت تیمی بر درک کیفیت رویداد و کیفیت خدمات ارائه شده در تماشاگران فوتبال</a:t>
            </a:r>
            <a:endParaRPr lang="en-US" sz="4000" dirty="0">
              <a:cs typeface="B Titr" panose="00000700000000000000" pitchFamily="2" charset="-78"/>
            </a:endParaRPr>
          </a:p>
        </p:txBody>
      </p:sp>
      <p:sp>
        <p:nvSpPr>
          <p:cNvPr id="6" name="TextBox 5"/>
          <p:cNvSpPr txBox="1"/>
          <p:nvPr/>
        </p:nvSpPr>
        <p:spPr>
          <a:xfrm>
            <a:off x="6666722" y="5777115"/>
            <a:ext cx="10266219" cy="553998"/>
          </a:xfrm>
          <a:prstGeom prst="rect">
            <a:avLst/>
          </a:prstGeom>
          <a:noFill/>
        </p:spPr>
        <p:txBody>
          <a:bodyPr wrap="square" rtlCol="0">
            <a:spAutoFit/>
          </a:bodyPr>
          <a:lstStyle/>
          <a:p>
            <a:pPr algn="r" rtl="1"/>
            <a:r>
              <a:rPr lang="ar-SA" sz="3000" b="1" dirty="0">
                <a:cs typeface="B Koodak" panose="00000700000000000000" pitchFamily="2" charset="-78"/>
              </a:rPr>
              <a:t>1- مهدی رضایی 2- حمیدرضا احمدی 3- سحر امیدجوی</a:t>
            </a:r>
            <a:endParaRPr lang="en-US" sz="3000" dirty="0">
              <a:cs typeface="B Koodak" panose="00000700000000000000" pitchFamily="2" charset="-78"/>
            </a:endParaRPr>
          </a:p>
        </p:txBody>
      </p:sp>
      <p:sp>
        <p:nvSpPr>
          <p:cNvPr id="7" name="TextBox 6"/>
          <p:cNvSpPr txBox="1"/>
          <p:nvPr/>
        </p:nvSpPr>
        <p:spPr>
          <a:xfrm>
            <a:off x="4215643" y="6471321"/>
            <a:ext cx="9809019" cy="1015663"/>
          </a:xfrm>
          <a:prstGeom prst="rect">
            <a:avLst/>
          </a:prstGeom>
          <a:noFill/>
        </p:spPr>
        <p:txBody>
          <a:bodyPr wrap="square" rtlCol="0">
            <a:spAutoFit/>
          </a:bodyPr>
          <a:lstStyle/>
          <a:p>
            <a:pPr lvl="0" algn="r" rtl="1"/>
            <a:r>
              <a:rPr lang="en-US" sz="2000" i="1" dirty="0">
                <a:cs typeface="B Koodak" panose="00000700000000000000" pitchFamily="2" charset="-78"/>
              </a:rPr>
              <a:t> </a:t>
            </a:r>
            <a:r>
              <a:rPr lang="fa-IR" sz="2000" i="1" dirty="0" smtClean="0">
                <a:cs typeface="B Koodak" panose="00000700000000000000" pitchFamily="2" charset="-78"/>
              </a:rPr>
              <a:t>1- </a:t>
            </a:r>
            <a:r>
              <a:rPr lang="ar-SA" sz="2000" i="1" dirty="0" smtClean="0">
                <a:cs typeface="B Koodak" panose="00000700000000000000" pitchFamily="2" charset="-78"/>
              </a:rPr>
              <a:t>کارشناس </a:t>
            </a:r>
            <a:r>
              <a:rPr lang="ar-SA" sz="2000" i="1" dirty="0">
                <a:cs typeface="B Koodak" panose="00000700000000000000" pitchFamily="2" charset="-78"/>
              </a:rPr>
              <a:t>ارشد مدیریت ورزشی دانشگاه تهران </a:t>
            </a:r>
            <a:endParaRPr lang="en-US" sz="2000" dirty="0">
              <a:cs typeface="B Koodak" panose="00000700000000000000" pitchFamily="2" charset="-78"/>
            </a:endParaRPr>
          </a:p>
          <a:p>
            <a:pPr lvl="0" algn="r" rtl="1"/>
            <a:r>
              <a:rPr lang="fa-IR" sz="2000" i="1" dirty="0" smtClean="0">
                <a:cs typeface="B Koodak" panose="00000700000000000000" pitchFamily="2" charset="-78"/>
              </a:rPr>
              <a:t>2- </a:t>
            </a:r>
            <a:r>
              <a:rPr lang="ar-SA" sz="2000" i="1" dirty="0" smtClean="0">
                <a:cs typeface="B Koodak" panose="00000700000000000000" pitchFamily="2" charset="-78"/>
              </a:rPr>
              <a:t>دانشجوی </a:t>
            </a:r>
            <a:r>
              <a:rPr lang="ar-SA" sz="2000" i="1" dirty="0">
                <a:cs typeface="B Koodak" panose="00000700000000000000" pitchFamily="2" charset="-78"/>
              </a:rPr>
              <a:t>دکترای دانشگاه علامه طباطبایی</a:t>
            </a:r>
            <a:endParaRPr lang="en-US" sz="2000" dirty="0">
              <a:cs typeface="B Koodak" panose="00000700000000000000" pitchFamily="2" charset="-78"/>
            </a:endParaRPr>
          </a:p>
          <a:p>
            <a:pPr lvl="0" algn="r" rtl="1"/>
            <a:r>
              <a:rPr lang="fa-IR" sz="2000" i="1" dirty="0" smtClean="0">
                <a:cs typeface="B Koodak" panose="00000700000000000000" pitchFamily="2" charset="-78"/>
              </a:rPr>
              <a:t>3- </a:t>
            </a:r>
            <a:r>
              <a:rPr lang="ar-SA" sz="2000" i="1" dirty="0" smtClean="0">
                <a:cs typeface="B Koodak" panose="00000700000000000000" pitchFamily="2" charset="-78"/>
              </a:rPr>
              <a:t>کارشناس </a:t>
            </a:r>
            <a:r>
              <a:rPr lang="ar-SA" sz="2000" i="1" dirty="0">
                <a:cs typeface="B Koodak" panose="00000700000000000000" pitchFamily="2" charset="-78"/>
              </a:rPr>
              <a:t>فدراسیون بدمینتون</a:t>
            </a:r>
            <a:endParaRPr lang="en-US" sz="2000" dirty="0">
              <a:cs typeface="B Koodak" panose="00000700000000000000" pitchFamily="2" charset="-78"/>
            </a:endParaRPr>
          </a:p>
        </p:txBody>
      </p:sp>
      <p:sp>
        <p:nvSpPr>
          <p:cNvPr id="2" name="TextBox 1"/>
          <p:cNvSpPr txBox="1"/>
          <p:nvPr/>
        </p:nvSpPr>
        <p:spPr>
          <a:xfrm>
            <a:off x="2536012" y="8889180"/>
            <a:ext cx="15732369" cy="4062651"/>
          </a:xfrm>
          <a:prstGeom prst="rect">
            <a:avLst/>
          </a:prstGeom>
          <a:noFill/>
        </p:spPr>
        <p:txBody>
          <a:bodyPr wrap="square" rtlCol="0">
            <a:spAutoFit/>
          </a:bodyPr>
          <a:lstStyle/>
          <a:p>
            <a:pPr algn="just" rtl="1"/>
            <a:r>
              <a:rPr lang="fa-IR" sz="3600" b="1" dirty="0" smtClean="0">
                <a:cs typeface="B Koodak" panose="00000700000000000000" pitchFamily="2" charset="-78"/>
              </a:rPr>
              <a:t>چکیده</a:t>
            </a:r>
            <a:endParaRPr lang="fa-IR" sz="2200" b="1" dirty="0" smtClean="0">
              <a:cs typeface="B Koodak" panose="00000700000000000000" pitchFamily="2" charset="-78"/>
            </a:endParaRPr>
          </a:p>
          <a:p>
            <a:pPr algn="just" rtl="1"/>
            <a:r>
              <a:rPr lang="fa-IR" sz="2000" b="1" dirty="0" smtClean="0">
                <a:cs typeface="B Koodak" panose="00000700000000000000" pitchFamily="2" charset="-78"/>
              </a:rPr>
              <a:t>هدف</a:t>
            </a:r>
            <a:r>
              <a:rPr lang="fa-IR" sz="2000" b="1" dirty="0">
                <a:cs typeface="B Koodak" panose="00000700000000000000" pitchFamily="2" charset="-78"/>
              </a:rPr>
              <a:t>: </a:t>
            </a:r>
            <a:r>
              <a:rPr lang="fa-IR" sz="2000" dirty="0">
                <a:cs typeface="B Koodak" panose="00000700000000000000" pitchFamily="2" charset="-78"/>
              </a:rPr>
              <a:t>هدف پژوهش حاضر، بررسی نقش هویّت تیمی بر درک کیفیت رویداد و کیفیت خدمات ارائه شده در تماشاگران شهرآورد فوتبال تهران بود. </a:t>
            </a:r>
            <a:endParaRPr lang="en-US" sz="2000" dirty="0">
              <a:cs typeface="B Koodak" panose="00000700000000000000" pitchFamily="2" charset="-78"/>
            </a:endParaRPr>
          </a:p>
          <a:p>
            <a:pPr algn="just" rtl="1"/>
            <a:r>
              <a:rPr lang="fa-IR" sz="2000" b="1" dirty="0">
                <a:cs typeface="B Koodak" panose="00000700000000000000" pitchFamily="2" charset="-78"/>
              </a:rPr>
              <a:t>روش شناسی: </a:t>
            </a:r>
            <a:r>
              <a:rPr lang="fa-IR" sz="2000" dirty="0">
                <a:cs typeface="B Koodak" panose="00000700000000000000" pitchFamily="2" charset="-78"/>
              </a:rPr>
              <a:t>روش تحقیق از نوع همبستگی و از نظر هدف کاربردی است که به شکل میدانی انجام شده است. بدین منظور 516 نفر از تماشاگران بالای 18 سال شهرآورد استقلال و پرسپولیس از سری مسابقات لیگ برتر فوتبال ایران با استفاده از روش نمونه گیری تصادفی طبقه ای (با توجه به سن) به عنوان نمونه انتخاب شدند. ابزار گردآوری اطلاعات سه پرسشنامه هویّت تیمی تریل و جیمز (2001)، کیفیت رویداد ژانگ و همکاران (1997) و کیفیت خدمات واکفیلد و همکاران (1996) بودند که روایی صوری و محتوایی آن توسط اساتید متخصص تایید و پایایی ابزار با استفاده از روش آلفای کرونباخ به ترتیب (77/0، 72/0، 93/0) به دست آمد. برای تجزیه و تحلیل داده ها از ضریب همبستگی پیرسون و رگرسیون استفاده شد. </a:t>
            </a:r>
            <a:endParaRPr lang="en-US" sz="2000" dirty="0">
              <a:cs typeface="B Koodak" panose="00000700000000000000" pitchFamily="2" charset="-78"/>
            </a:endParaRPr>
          </a:p>
          <a:p>
            <a:pPr algn="just" rtl="1"/>
            <a:r>
              <a:rPr lang="fa-IR" sz="2000" b="1" dirty="0">
                <a:cs typeface="B Koodak" panose="00000700000000000000" pitchFamily="2" charset="-78"/>
              </a:rPr>
              <a:t>یافته ها: </a:t>
            </a:r>
            <a:r>
              <a:rPr lang="fa-IR" sz="2000" dirty="0">
                <a:cs typeface="B Koodak" panose="00000700000000000000" pitchFamily="2" charset="-78"/>
              </a:rPr>
              <a:t>نتایج تحقیق نشان داد، بین هویّت تیمی و کیفیت رویداد رابطۀ مثبت و معنی داری وجود دارد (</a:t>
            </a:r>
            <a:r>
              <a:rPr lang="ar-SA" sz="2000" dirty="0">
                <a:cs typeface="B Koodak" panose="00000700000000000000" pitchFamily="2" charset="-78"/>
              </a:rPr>
              <a:t>01/0</a:t>
            </a:r>
            <a:r>
              <a:rPr lang="en-US" sz="2000" dirty="0">
                <a:cs typeface="B Koodak" panose="00000700000000000000" pitchFamily="2" charset="-78"/>
              </a:rPr>
              <a:t>P&lt;</a:t>
            </a:r>
            <a:r>
              <a:rPr lang="ar-SA" sz="2000" dirty="0">
                <a:cs typeface="B Koodak" panose="00000700000000000000" pitchFamily="2" charset="-78"/>
              </a:rPr>
              <a:t>). اما بین هویّت تیمی و کیفیت خدمات رابطۀ معناداری مشاهده نشد. همچنین نتایج تحلیل رگرسیون نشان داد، </a:t>
            </a:r>
            <a:r>
              <a:rPr lang="fa-IR" sz="2000" dirty="0">
                <a:cs typeface="B Koodak" panose="00000700000000000000" pitchFamily="2" charset="-78"/>
              </a:rPr>
              <a:t>هویّت تیمی پیش بینی کنندۀ معناداری برای درک کیفیت رویداد می باشد (</a:t>
            </a:r>
            <a:r>
              <a:rPr lang="ar-SA" sz="2000" dirty="0">
                <a:cs typeface="B Koodak" panose="00000700000000000000" pitchFamily="2" charset="-78"/>
              </a:rPr>
              <a:t>01/0</a:t>
            </a:r>
            <a:r>
              <a:rPr lang="en-US" sz="2000" dirty="0">
                <a:cs typeface="B Koodak" panose="00000700000000000000" pitchFamily="2" charset="-78"/>
              </a:rPr>
              <a:t>P&lt;</a:t>
            </a:r>
            <a:r>
              <a:rPr lang="ar-SA" sz="2000" dirty="0">
                <a:cs typeface="B Koodak" panose="00000700000000000000" pitchFamily="2" charset="-78"/>
              </a:rPr>
              <a:t>). </a:t>
            </a:r>
            <a:endParaRPr lang="en-US" sz="2000" dirty="0">
              <a:cs typeface="B Koodak" panose="00000700000000000000" pitchFamily="2" charset="-78"/>
            </a:endParaRPr>
          </a:p>
          <a:p>
            <a:pPr algn="just" rtl="1"/>
            <a:r>
              <a:rPr lang="fa-IR" sz="2000" b="1" dirty="0">
                <a:cs typeface="B Koodak" panose="00000700000000000000" pitchFamily="2" charset="-78"/>
              </a:rPr>
              <a:t>نتیجه گیری: </a:t>
            </a:r>
            <a:r>
              <a:rPr lang="fa-IR" sz="2000" dirty="0">
                <a:cs typeface="B Koodak" panose="00000700000000000000" pitchFamily="2" charset="-78"/>
              </a:rPr>
              <a:t>مدیران باشگاه ها و مسئولین سازمان لیگ برتر فوتبال می توانند با در نظر گرفتن استراتژی برای افزایش حضور تماشاگران از طریق افزایش احتمال یک تجربۀ مثبت در تماشاگران فعالیت هایی را در برنامه بلند مدت خود در نظر بگیرند.</a:t>
            </a:r>
            <a:r>
              <a:rPr lang="fa-IR" sz="2000" b="1" dirty="0">
                <a:cs typeface="B Koodak" panose="00000700000000000000" pitchFamily="2" charset="-78"/>
              </a:rPr>
              <a:t> </a:t>
            </a:r>
            <a:r>
              <a:rPr lang="fa-IR" sz="2000" dirty="0">
                <a:cs typeface="B Koodak" panose="00000700000000000000" pitchFamily="2" charset="-78"/>
              </a:rPr>
              <a:t>همچنین به هویّت تیمی به عنوان یک عامل مهم در افزایش درک کیفیت رویداد بیشتر توجه نمایند.</a:t>
            </a:r>
            <a:endParaRPr lang="en-US" sz="2000" dirty="0">
              <a:cs typeface="B Koodak" panose="00000700000000000000" pitchFamily="2" charset="-78"/>
            </a:endParaRPr>
          </a:p>
          <a:p>
            <a:pPr algn="just" rtl="1"/>
            <a:r>
              <a:rPr lang="fa-IR" sz="2000" b="1" dirty="0">
                <a:cs typeface="B Koodak" panose="00000700000000000000" pitchFamily="2" charset="-78"/>
              </a:rPr>
              <a:t>واژه های کلیدی:  </a:t>
            </a:r>
            <a:r>
              <a:rPr lang="fa-IR" sz="2000" dirty="0">
                <a:cs typeface="B Koodak" panose="00000700000000000000" pitchFamily="2" charset="-78"/>
              </a:rPr>
              <a:t>هویّت تیمی، کیفیت رویداد، کیفیت خدمات، شهرآورد فوتبال</a:t>
            </a:r>
            <a:endParaRPr lang="en-US" sz="2000" dirty="0">
              <a:cs typeface="B Koodak" panose="00000700000000000000" pitchFamily="2" charset="-78"/>
            </a:endParaRPr>
          </a:p>
          <a:p>
            <a:pPr algn="just"/>
            <a:endParaRPr lang="en-US" sz="2200" dirty="0">
              <a:cs typeface="B Koodak" panose="00000700000000000000" pitchFamily="2" charset="-78"/>
            </a:endParaRPr>
          </a:p>
        </p:txBody>
      </p:sp>
      <p:sp>
        <p:nvSpPr>
          <p:cNvPr id="3" name="TextBox 2"/>
          <p:cNvSpPr txBox="1"/>
          <p:nvPr/>
        </p:nvSpPr>
        <p:spPr>
          <a:xfrm>
            <a:off x="10495722" y="13184466"/>
            <a:ext cx="7772659" cy="14865608"/>
          </a:xfrm>
          <a:prstGeom prst="rect">
            <a:avLst/>
          </a:prstGeom>
          <a:noFill/>
          <a:ln>
            <a:solidFill>
              <a:schemeClr val="accent1"/>
            </a:solidFill>
          </a:ln>
        </p:spPr>
        <p:txBody>
          <a:bodyPr wrap="square" rtlCol="0">
            <a:spAutoFit/>
          </a:bodyPr>
          <a:lstStyle/>
          <a:p>
            <a:pPr algn="just" rtl="1"/>
            <a:r>
              <a:rPr lang="fa-IR" sz="3200" b="1" dirty="0">
                <a:solidFill>
                  <a:srgbClr val="C00000"/>
                </a:solidFill>
                <a:cs typeface="B Koodak" panose="00000700000000000000" pitchFamily="2" charset="-78"/>
              </a:rPr>
              <a:t>مقدمه</a:t>
            </a:r>
            <a:endParaRPr lang="en-US" sz="3200" dirty="0">
              <a:solidFill>
                <a:srgbClr val="C00000"/>
              </a:solidFill>
              <a:cs typeface="B Koodak" panose="00000700000000000000" pitchFamily="2" charset="-78"/>
            </a:endParaRPr>
          </a:p>
          <a:p>
            <a:pPr algn="just" rtl="1"/>
            <a:r>
              <a:rPr lang="ar-SA" sz="2000" dirty="0">
                <a:cs typeface="B Koodak" panose="00000700000000000000" pitchFamily="2" charset="-78"/>
              </a:rPr>
              <a:t>از آنجا که واکنش طرفداران ورزشی اغلب تابعی از سطح هویّت و تعهّد آنها به تیمشان است، اندازه گیری دقیق هویّت و تعهد برای روانشناسان و بازاریابان ورزشی از اهمیت زیادی برخوردار است (</a:t>
            </a:r>
            <a:r>
              <a:rPr lang="fa-IR" sz="2000" dirty="0">
                <a:cs typeface="B Koodak" panose="00000700000000000000" pitchFamily="2" charset="-78"/>
              </a:rPr>
              <a:t>1</a:t>
            </a:r>
            <a:r>
              <a:rPr lang="ar-SA" sz="2000" dirty="0">
                <a:cs typeface="B Koodak" panose="00000700000000000000" pitchFamily="2" charset="-78"/>
              </a:rPr>
              <a:t>). هویّت تیمی، یک نوع از هویّت سازمانی مبتنی بر تئوری هویّت اجتماعی است. وان (2006) در بررسی ادبیات هویّت تیمی بیان می کند که سه دسته کلی از عوامل ایجاد کننده هویّت وجود دارند: عوامل روانی، عوامل محیطی و عوامل مربوط به تیم. عوامل مربوط به تیم شامل ویژگی های سازمان مثل تصویر و سابقه تیم، موفقیت تیم و ویژگی های بازیکنان مثل جذابیت می باشد (2). صنعت رویدادهای ورزشی حرفه ای به طور فزاینده ای در حال تبدیل شدن به یک روند اجتماعی در سراسر جهان نسبت به حضور مردم به عنوان تماشاگر در رویدادهای ورزشی می باشد (3). می توان گفت که حضور تماشاگران در ورزشگاه ها، مهمترین بخش رویداد ورزشی است. کیفیت رویداد به عنوان تجارب حاصل از بازی به استثنای محیط خدمات فیزیکی تعریف شده است؛ در واقع آنچه در زمین بازی اتفاق می افتد. علاوه براین،تحقیقات نشان می دهد که در دو دهۀ اخیر، علاقه مندي به کیفیت خدمات در صنعت ورزش نیز مطرح شده است؛ به گونه اي که امروزه، کیفیت خدمات یکی از مهمترین سرفصل ها در زمینۀ مدیریت خدمات و بازاریابی ورزشی است (4). آشکار ساختن ادراکات مشتریان از تجارب خدمات همواره برای موفقیت سازمان ها مهم بوده است (5)؛ با توجه به گفته رابینسون</a:t>
            </a:r>
            <a:r>
              <a:rPr lang="ar-SA" sz="2000" baseline="30000" dirty="0">
                <a:cs typeface="B Koodak" panose="00000700000000000000" pitchFamily="2" charset="-78"/>
              </a:rPr>
              <a:t> </a:t>
            </a:r>
            <a:r>
              <a:rPr lang="ar-SA" sz="2000" dirty="0">
                <a:cs typeface="B Koodak" panose="00000700000000000000" pitchFamily="2" charset="-78"/>
              </a:rPr>
              <a:t>(2006)، زیر بنای بهبود کیفیت مفهوم انتظارات مشتری است (6)</a:t>
            </a:r>
            <a:r>
              <a:rPr lang="en-US" sz="2000" dirty="0">
                <a:cs typeface="B Koodak" panose="00000700000000000000" pitchFamily="2" charset="-78"/>
              </a:rPr>
              <a:t>. </a:t>
            </a:r>
            <a:r>
              <a:rPr lang="ar-SA" sz="2000" dirty="0">
                <a:cs typeface="B Koodak" panose="00000700000000000000" pitchFamily="2" charset="-78"/>
              </a:rPr>
              <a:t>وان و دولان (1994) در تحقیقی خود به این نتیجه رسیدند که افراد دارای هویّت بالا نسبت به افرادی که دارای هویّت پایین هستند، پیش بینی مثبت تری از عملکرد آینده و موفقیت های تیم دارند (7). تجاری و همکاران (1390) در تحقیقی نشان دادند</a:t>
            </a:r>
            <a:r>
              <a:rPr lang="fa-IR" sz="2000" dirty="0">
                <a:cs typeface="B Koodak" panose="00000700000000000000" pitchFamily="2" charset="-78"/>
              </a:rPr>
              <a:t>،</a:t>
            </a:r>
            <a:r>
              <a:rPr lang="ar-SA" sz="2000" dirty="0">
                <a:cs typeface="B Koodak" panose="00000700000000000000" pitchFamily="2" charset="-78"/>
              </a:rPr>
              <a:t> وجود دو عامل سابقۀ هواداری شرکت کنندگان و ویژگی های رقابتی این تیم ها، این یافته ها را توضیح می دهد (1). در این تحقیق، محقق به دنبال این است که آیا هویّت تیمی می تواند به درک کیفیت رویداد و کیفیت خدمات ارائه شده در استادیوم تاثیر بگذارد؟</a:t>
            </a:r>
            <a:r>
              <a:rPr lang="ar-SA" sz="2200" dirty="0">
                <a:cs typeface="B Koodak" panose="00000700000000000000" pitchFamily="2" charset="-78"/>
              </a:rPr>
              <a:t> </a:t>
            </a:r>
            <a:endParaRPr lang="en-US" sz="2200" dirty="0">
              <a:cs typeface="B Koodak" panose="00000700000000000000" pitchFamily="2" charset="-78"/>
            </a:endParaRPr>
          </a:p>
          <a:p>
            <a:pPr algn="just" rtl="1"/>
            <a:r>
              <a:rPr lang="ar-SA" sz="3200" b="1" dirty="0">
                <a:solidFill>
                  <a:srgbClr val="C00000"/>
                </a:solidFill>
                <a:cs typeface="B Koodak" panose="00000700000000000000" pitchFamily="2" charset="-78"/>
              </a:rPr>
              <a:t>روش شناسی تحقیق</a:t>
            </a:r>
            <a:endParaRPr lang="en-US" sz="3200" dirty="0">
              <a:solidFill>
                <a:srgbClr val="C00000"/>
              </a:solidFill>
              <a:cs typeface="B Koodak" panose="00000700000000000000" pitchFamily="2" charset="-78"/>
            </a:endParaRPr>
          </a:p>
          <a:p>
            <a:pPr algn="just" rtl="1"/>
            <a:r>
              <a:rPr lang="fa-IR" sz="2000" dirty="0">
                <a:cs typeface="B Koodak" panose="00000700000000000000" pitchFamily="2" charset="-78"/>
              </a:rPr>
              <a:t>روش تحقیق پژوهش حاضر، توصیفی از نوع همبستگی می باشد؛ جامعۀ آماری شامل کلیه تماشاگران بالای 18 سال شهرآورد استقلال و پرسپولیس بودند؛ تعیین اندازه نمونه بر اساس جدول نمونه گیری مورگان، 384 نفر می باشد که با احتمال ده درصد ریزش 400 پرسشنامه ها توزیع شدند. از روش نمونه گیری تصادفی طبقه ای نیز برای انتخاب نمونه استفاده شد. برای جمع آوری اطلاعات از سه پرسشنامه هویّت تیمی تریل و جیمز (2001) ، کیفیت رویداد ژانگ و همکاران (1997) و کیفیت خدمات واکفیلد و همکاران (1996) استفاده شد. پایایی پرسشنامه های تحقیق با استفاده از ضریب آلفای کرونباخ برای پرسشنامه های کیفیت رویداد، کیفیت خدمات، هویّت تیمی و رضایتمندی به ترتیب (77/0، 72/0، 93/0) به دست آمد. </a:t>
            </a:r>
            <a:r>
              <a:rPr lang="ar-SA" sz="2000" dirty="0">
                <a:cs typeface="B Koodak" panose="00000700000000000000" pitchFamily="2" charset="-78"/>
              </a:rPr>
              <a:t>برای</a:t>
            </a:r>
            <a:r>
              <a:rPr lang="fa-IR" sz="2000" dirty="0">
                <a:cs typeface="B Koodak" panose="00000700000000000000" pitchFamily="2" charset="-78"/>
              </a:rPr>
              <a:t>تجزیه و تحلیل داده ها از ضریب همبستگی پیرسون و رگرسیون استفاده شد. </a:t>
            </a:r>
            <a:endParaRPr lang="en-US" sz="2000" dirty="0" smtClean="0">
              <a:cs typeface="B Koodak" panose="00000700000000000000" pitchFamily="2" charset="-78"/>
            </a:endParaRPr>
          </a:p>
          <a:p>
            <a:pPr algn="just" rtl="1"/>
            <a:endParaRPr lang="en-US" sz="2000" dirty="0">
              <a:cs typeface="B Koodak" panose="00000700000000000000" pitchFamily="2" charset="-78"/>
            </a:endParaRPr>
          </a:p>
          <a:p>
            <a:pPr algn="r" rtl="1"/>
            <a:r>
              <a:rPr lang="fa-IR" sz="3200" b="1" dirty="0">
                <a:solidFill>
                  <a:srgbClr val="C00000"/>
                </a:solidFill>
                <a:cs typeface="B Koodak" panose="00000700000000000000" pitchFamily="2" charset="-78"/>
              </a:rPr>
              <a:t>یافته های تحقیق</a:t>
            </a:r>
            <a:endParaRPr lang="en-US" sz="3200" dirty="0">
              <a:solidFill>
                <a:srgbClr val="C00000"/>
              </a:solidFill>
              <a:cs typeface="B Koodak" panose="00000700000000000000" pitchFamily="2" charset="-78"/>
            </a:endParaRPr>
          </a:p>
          <a:p>
            <a:pPr algn="just" rtl="1"/>
            <a:r>
              <a:rPr lang="ar-SA" sz="2000" dirty="0">
                <a:cs typeface="B Koodak" panose="00000700000000000000" pitchFamily="2" charset="-78"/>
              </a:rPr>
              <a:t>نتایج آمار توصیفی نشان داد، 9/47% تماشاگران بین 3- 1 بار (بیشترین) و 1/7% بین 10- 7 بار (کمترین) در طول فصل برای تماشای مسابقات به ورزشگاه می آیند. علاوه بر این، 7/52% تماشاگران بین 3- 1 بار (بیشترین) و 9/5% بین 10- 7 بار (کمترین) برای تماشای بازی شهرآورد تهران به ورزشگاه آمده بودند.</a:t>
            </a:r>
            <a:endParaRPr lang="en-US" sz="2000" dirty="0">
              <a:cs typeface="B Koodak" panose="00000700000000000000" pitchFamily="2" charset="-78"/>
            </a:endParaRPr>
          </a:p>
          <a:p>
            <a:pPr algn="just" rtl="1"/>
            <a:r>
              <a:rPr lang="fa-IR" sz="2000" dirty="0">
                <a:cs typeface="B Koodak" panose="00000700000000000000" pitchFamily="2" charset="-78"/>
              </a:rPr>
              <a:t>نتایج تحلیل رگرسیون معنی دار بودن رابطۀ بین هویّت تیمی و کیفیت رویداد را نشان می دهد. ضریب همبستگی بین هویّت تیمی و کیفیت رویداد نشان دهندۀ همبستگی مثبت و معنی دار میان دو متغیر است (31/0</a:t>
            </a:r>
            <a:r>
              <a:rPr lang="en-US" sz="2000" dirty="0">
                <a:cs typeface="B Koodak" panose="00000700000000000000" pitchFamily="2" charset="-78"/>
              </a:rPr>
              <a:t>R=</a:t>
            </a:r>
            <a:r>
              <a:rPr lang="fa-IR" sz="2000" dirty="0">
                <a:cs typeface="B Koodak" panose="00000700000000000000" pitchFamily="2" charset="-78"/>
              </a:rPr>
              <a:t>). نتایج جداول تحلیل </a:t>
            </a:r>
            <a:r>
              <a:rPr lang="en-US" sz="2000" dirty="0" err="1">
                <a:cs typeface="B Koodak" panose="00000700000000000000" pitchFamily="2" charset="-78"/>
              </a:rPr>
              <a:t>coenfficients</a:t>
            </a:r>
            <a:r>
              <a:rPr lang="fa-IR" sz="2000" dirty="0">
                <a:cs typeface="B Koodak" panose="00000700000000000000" pitchFamily="2" charset="-78"/>
              </a:rPr>
              <a:t> و </a:t>
            </a:r>
            <a:r>
              <a:rPr lang="en-US" sz="2000" dirty="0">
                <a:cs typeface="B Koodak" panose="00000700000000000000" pitchFamily="2" charset="-78"/>
              </a:rPr>
              <a:t>ANOVA</a:t>
            </a:r>
            <a:r>
              <a:rPr lang="fa-IR" sz="2000" dirty="0">
                <a:cs typeface="B Koodak" panose="00000700000000000000" pitchFamily="2" charset="-78"/>
              </a:rPr>
              <a:t> نشان دهندۀ معنادار بودن رگرسیون و ضریب </a:t>
            </a:r>
            <a:r>
              <a:rPr lang="en-US" sz="2000" dirty="0">
                <a:cs typeface="B Koodak" panose="00000700000000000000" pitchFamily="2" charset="-78"/>
              </a:rPr>
              <a:t>B</a:t>
            </a:r>
            <a:r>
              <a:rPr lang="fa-IR" sz="2000" dirty="0">
                <a:cs typeface="B Koodak" panose="00000700000000000000" pitchFamily="2" charset="-78"/>
              </a:rPr>
              <a:t> در معادله رگرسیون می باشد (001/0</a:t>
            </a:r>
            <a:r>
              <a:rPr lang="en-US" sz="2000" dirty="0">
                <a:cs typeface="B Koodak" panose="00000700000000000000" pitchFamily="2" charset="-78"/>
              </a:rPr>
              <a:t>sig=</a:t>
            </a:r>
            <a:r>
              <a:rPr lang="fa-IR" sz="2000" dirty="0">
                <a:cs typeface="B Koodak" panose="00000700000000000000" pitchFamily="2" charset="-78"/>
              </a:rPr>
              <a:t>). </a:t>
            </a:r>
            <a:endParaRPr lang="en-US" sz="2000" dirty="0">
              <a:cs typeface="B Koodak" panose="00000700000000000000" pitchFamily="2" charset="-78"/>
            </a:endParaRPr>
          </a:p>
          <a:p>
            <a:pPr algn="r" rtl="1"/>
            <a:endParaRPr lang="en-US" sz="2200" dirty="0">
              <a:cs typeface="B Koodak" panose="00000700000000000000" pitchFamily="2" charset="-78"/>
            </a:endParaRPr>
          </a:p>
        </p:txBody>
      </p:sp>
      <p:sp>
        <p:nvSpPr>
          <p:cNvPr id="19" name="TextBox 18"/>
          <p:cNvSpPr txBox="1"/>
          <p:nvPr/>
        </p:nvSpPr>
        <p:spPr>
          <a:xfrm>
            <a:off x="2164522" y="13184466"/>
            <a:ext cx="7772659" cy="12464951"/>
          </a:xfrm>
          <a:prstGeom prst="rect">
            <a:avLst/>
          </a:prstGeom>
          <a:noFill/>
          <a:ln>
            <a:solidFill>
              <a:schemeClr val="accent1"/>
            </a:solidFill>
          </a:ln>
        </p:spPr>
        <p:txBody>
          <a:bodyPr wrap="square" rtlCol="0">
            <a:spAutoFit/>
          </a:bodyPr>
          <a:lstStyle/>
          <a:p>
            <a:pPr algn="just" rtl="1"/>
            <a:r>
              <a:rPr lang="ar-SA" sz="3200" b="1" dirty="0">
                <a:solidFill>
                  <a:srgbClr val="C00000"/>
                </a:solidFill>
                <a:cs typeface="B Koodak" panose="00000700000000000000" pitchFamily="2" charset="-78"/>
              </a:rPr>
              <a:t>بحث و نتیجه گیری</a:t>
            </a:r>
            <a:endParaRPr lang="en-US" sz="3200" dirty="0">
              <a:solidFill>
                <a:srgbClr val="C00000"/>
              </a:solidFill>
              <a:cs typeface="B Koodak" panose="00000700000000000000" pitchFamily="2" charset="-78"/>
            </a:endParaRPr>
          </a:p>
          <a:p>
            <a:pPr algn="just" rtl="1"/>
            <a:r>
              <a:rPr lang="fa-IR" sz="2000" dirty="0">
                <a:cs typeface="B Koodak" panose="00000700000000000000" pitchFamily="2" charset="-78"/>
              </a:rPr>
              <a:t>هدف پژوهش حاضر، بررسی تاثیر هویّت تیمی بر درک کیفیت رویداد و کیفیت خدمات ارائه شده برای تماشاگران شهرآورد فوتبال تهران بود. همانطور که نتایج تحقیق نشان داد، بین هویّت تیمی و کیفیت رویداد ارتباط مثبت و معناداری وجود داشت. همچنین نتایج تحلیل رگرسیون نشان می دهد که هویّت تیمی پیش بینی کنندۀ درک کیفیت رویداد می باشد. در واقع هویّت تیمی با بتای استاندارد 31/0 بر درک کیفیت رویداد تماشاگران تاثیر می گذارد. نتایج این تحقیق با نتایج تحقیقات وان و دولان (1994)، کو و همکاران (2010) و گرای (2011) همخوانی دارد. </a:t>
            </a:r>
            <a:endParaRPr lang="en-US" sz="2000" dirty="0">
              <a:cs typeface="B Koodak" panose="00000700000000000000" pitchFamily="2" charset="-78"/>
            </a:endParaRPr>
          </a:p>
          <a:p>
            <a:pPr algn="just" rtl="1"/>
            <a:r>
              <a:rPr lang="fa-IR" sz="2000" dirty="0">
                <a:cs typeface="B Koodak" panose="00000700000000000000" pitchFamily="2" charset="-78"/>
              </a:rPr>
              <a:t>این یافته ها برای مسئولین تیم ها و سازمان لیگ برتر فوتبال ایران مهم است که می توانند با در نظر گرفتن استراتژی برای افزایش حضور تماشاگران و درآمد های حاصل از حضور تماشاگران به تیم های ورزشی کمک کنند. بنابراین مسئولین تیم ها و سازمان لیگ برتر باید با تلاش بیشتر و کسب منابع لازم برای افزایش احتمال یک تجربۀ مثبت در تماشاگران برای تماشای یک بازی، که در نهایت باعث رضایتمندی آنها می شوند، سرمایه گذاری کنند. مدیران باید به طور مداوم به دنبال اتخاذ روش هایی برای درک، ارزیابی و بهبود هویّت تیمی تماشاچیان خود باشند. برای رشد مستمر رویدادهای ورزشی درک، حفظ و نگهداری هوادران امری ضروری است؛ بعلاوه، حمایت از هواداران، برای افزایش وفاداری آنها به تیمشان را باید توسعه داد. </a:t>
            </a:r>
            <a:endParaRPr lang="en-US" sz="2000" dirty="0" smtClean="0">
              <a:cs typeface="B Koodak" panose="00000700000000000000" pitchFamily="2" charset="-78"/>
            </a:endParaRPr>
          </a:p>
          <a:p>
            <a:pPr algn="just" rtl="1"/>
            <a:endParaRPr lang="en-US" sz="2000" dirty="0">
              <a:cs typeface="B Koodak" panose="00000700000000000000" pitchFamily="2" charset="-78"/>
            </a:endParaRPr>
          </a:p>
          <a:p>
            <a:pPr algn="just" rtl="1"/>
            <a:r>
              <a:rPr lang="ar-SA" sz="3200" b="1" dirty="0">
                <a:solidFill>
                  <a:srgbClr val="C00000"/>
                </a:solidFill>
                <a:cs typeface="B Koodak" panose="00000700000000000000" pitchFamily="2" charset="-78"/>
              </a:rPr>
              <a:t>منابع</a:t>
            </a:r>
            <a:endParaRPr lang="en-US" sz="3200" dirty="0">
              <a:solidFill>
                <a:srgbClr val="C00000"/>
              </a:solidFill>
              <a:cs typeface="B Koodak" panose="00000700000000000000" pitchFamily="2" charset="-78"/>
            </a:endParaRPr>
          </a:p>
          <a:p>
            <a:pPr lvl="0" algn="just" rtl="1"/>
            <a:r>
              <a:rPr lang="ar-SA" sz="2000" dirty="0">
                <a:cs typeface="B Koodak" panose="00000700000000000000" pitchFamily="2" charset="-78"/>
              </a:rPr>
              <a:t>تجاری، فرشاد؛ اسماعیلی، غلامرضا و صفوی، آمنه. (1390). "بررسی وفاداری هواداران تیم های فوتبال استقلال و پرسپولیس. " ششمین همایش ملی دانشجویان تربیت بدنی و علوم ورزشی ایران، کتابچۀ همایش، ص 197.</a:t>
            </a:r>
            <a:endParaRPr lang="en-US" sz="2000" dirty="0">
              <a:cs typeface="B Koodak" panose="00000700000000000000" pitchFamily="2" charset="-78"/>
            </a:endParaRPr>
          </a:p>
          <a:p>
            <a:pPr lvl="0" algn="just"/>
            <a:r>
              <a:rPr lang="en-US" sz="2000" i="1" dirty="0">
                <a:cs typeface="B Koodak" panose="00000700000000000000" pitchFamily="2" charset="-78"/>
              </a:rPr>
              <a:t>Hill, B., and Christine Green, B. (2000). "Repeat attendance as a function of involvement, loyalty, and the </a:t>
            </a:r>
            <a:r>
              <a:rPr lang="en-US" sz="2000" i="1" dirty="0" err="1">
                <a:cs typeface="B Koodak" panose="00000700000000000000" pitchFamily="2" charset="-78"/>
              </a:rPr>
              <a:t>sportscape</a:t>
            </a:r>
            <a:r>
              <a:rPr lang="en-US" sz="2000" i="1" dirty="0">
                <a:cs typeface="B Koodak" panose="00000700000000000000" pitchFamily="2" charset="-78"/>
              </a:rPr>
              <a:t> across three football contexts." Sport Management Review, 3(2</a:t>
            </a:r>
            <a:r>
              <a:rPr lang="ar-SA" sz="2000" i="1" dirty="0">
                <a:cs typeface="B Koodak" panose="00000700000000000000" pitchFamily="2" charset="-78"/>
              </a:rPr>
              <a:t>), 145-162.</a:t>
            </a:r>
            <a:endParaRPr lang="en-US" sz="2000" dirty="0">
              <a:cs typeface="B Koodak" panose="00000700000000000000" pitchFamily="2" charset="-78"/>
            </a:endParaRPr>
          </a:p>
          <a:p>
            <a:pPr lvl="0" algn="just"/>
            <a:r>
              <a:rPr lang="en-US" sz="2000" i="1" dirty="0">
                <a:cs typeface="B Koodak" panose="00000700000000000000" pitchFamily="2" charset="-78"/>
              </a:rPr>
              <a:t>Kelley, S. W., and Turley, L. (2001). "Consumer perceptions of service quality attributes at sporting events." Journal of Business Research, 54(2), 161-166</a:t>
            </a:r>
            <a:r>
              <a:rPr lang="ar-SA" sz="2000" i="1" dirty="0">
                <a:cs typeface="B Koodak" panose="00000700000000000000" pitchFamily="2" charset="-78"/>
              </a:rPr>
              <a:t>.</a:t>
            </a:r>
            <a:endParaRPr lang="en-US" sz="2000" dirty="0">
              <a:cs typeface="B Koodak" panose="00000700000000000000" pitchFamily="2" charset="-78"/>
            </a:endParaRPr>
          </a:p>
          <a:p>
            <a:pPr lvl="0" algn="just"/>
            <a:r>
              <a:rPr lang="en-US" sz="2000" i="1" dirty="0" err="1">
                <a:cs typeface="B Koodak" panose="00000700000000000000" pitchFamily="2" charset="-78"/>
              </a:rPr>
              <a:t>Wann</a:t>
            </a:r>
            <a:r>
              <a:rPr lang="en-US" sz="2000" i="1" dirty="0">
                <a:cs typeface="B Koodak" panose="00000700000000000000" pitchFamily="2" charset="-78"/>
              </a:rPr>
              <a:t>, D. L., and Dolan, T. J. (1994). "Attributions of highly identified sports spectators." The Journal of social psychology, 134(6), 783-792</a:t>
            </a:r>
            <a:r>
              <a:rPr lang="ar-SA" sz="2000" i="1" dirty="0">
                <a:cs typeface="B Koodak" panose="00000700000000000000" pitchFamily="2" charset="-78"/>
              </a:rPr>
              <a:t>.</a:t>
            </a:r>
            <a:endParaRPr lang="en-US" sz="2000" dirty="0">
              <a:cs typeface="B Koodak" panose="00000700000000000000" pitchFamily="2" charset="-78"/>
            </a:endParaRPr>
          </a:p>
          <a:p>
            <a:pPr lvl="0" algn="just"/>
            <a:r>
              <a:rPr lang="en-US" sz="2000" i="1" dirty="0" err="1">
                <a:cs typeface="B Koodak" panose="00000700000000000000" pitchFamily="2" charset="-78"/>
              </a:rPr>
              <a:t>Wann</a:t>
            </a:r>
            <a:r>
              <a:rPr lang="en-US" sz="2000" i="1" dirty="0">
                <a:cs typeface="B Koodak" panose="00000700000000000000" pitchFamily="2" charset="-78"/>
              </a:rPr>
              <a:t>, D. L., and Pierce, S. (2003). "Measuring Sport Team Identification and Commitment: An Empirical Comparison of the Sport Spectator Identification Scale and the Psychological Commitment to Team Scale. " North American Journal of Psychology, Vol. 5, No. 3, 365-372.</a:t>
            </a:r>
            <a:endParaRPr lang="en-US" sz="2000" dirty="0">
              <a:cs typeface="B Koodak" panose="00000700000000000000" pitchFamily="2" charset="-78"/>
            </a:endParaRPr>
          </a:p>
          <a:p>
            <a:pPr lvl="0" algn="just"/>
            <a:r>
              <a:rPr lang="en-US" sz="2000" i="1" dirty="0">
                <a:cs typeface="B Koodak" panose="00000700000000000000" pitchFamily="2" charset="-78"/>
              </a:rPr>
              <a:t>Robinson, L. (2006). "Customer expectations of sport </a:t>
            </a:r>
            <a:r>
              <a:rPr lang="en-US" sz="2000" i="1" dirty="0" err="1">
                <a:cs typeface="B Koodak" panose="00000700000000000000" pitchFamily="2" charset="-78"/>
              </a:rPr>
              <a:t>organisations</a:t>
            </a:r>
            <a:r>
              <a:rPr lang="en-US" sz="2000" i="1" dirty="0">
                <a:cs typeface="B Koodak" panose="00000700000000000000" pitchFamily="2" charset="-78"/>
              </a:rPr>
              <a:t>." European Sport Management Quarterly, 6(1), 67-84</a:t>
            </a:r>
            <a:r>
              <a:rPr lang="ar-SA" sz="2000" i="1" dirty="0">
                <a:cs typeface="B Koodak" panose="00000700000000000000" pitchFamily="2" charset="-78"/>
              </a:rPr>
              <a:t>.</a:t>
            </a:r>
            <a:endParaRPr lang="en-US" sz="2000" dirty="0">
              <a:cs typeface="B Koodak" panose="00000700000000000000" pitchFamily="2" charset="-78"/>
            </a:endParaRPr>
          </a:p>
          <a:p>
            <a:pPr lvl="0" algn="just"/>
            <a:r>
              <a:rPr lang="en-US" sz="2000" i="1" dirty="0" err="1">
                <a:cs typeface="B Koodak" panose="00000700000000000000" pitchFamily="2" charset="-78"/>
              </a:rPr>
              <a:t>Wann</a:t>
            </a:r>
            <a:r>
              <a:rPr lang="en-US" sz="2000" i="1" dirty="0">
                <a:cs typeface="B Koodak" panose="00000700000000000000" pitchFamily="2" charset="-78"/>
              </a:rPr>
              <a:t>, D. L., Raney, A., and Bryant, J. (2006). "The causes and consequences of sport team identification." Handbook of sports and media, 331-352</a:t>
            </a:r>
            <a:r>
              <a:rPr lang="ar-SA" sz="2000" i="1" dirty="0">
                <a:cs typeface="B Koodak" panose="00000700000000000000" pitchFamily="2" charset="-78"/>
              </a:rPr>
              <a:t>.</a:t>
            </a:r>
            <a:endParaRPr lang="en-US" sz="2000" dirty="0">
              <a:cs typeface="B Koodak" panose="00000700000000000000" pitchFamily="2" charset="-78"/>
            </a:endParaRPr>
          </a:p>
        </p:txBody>
      </p:sp>
    </p:spTree>
    <p:extLst>
      <p:ext uri="{BB962C8B-B14F-4D97-AF65-F5344CB8AC3E}">
        <p14:creationId xmlns:p14="http://schemas.microsoft.com/office/powerpoint/2010/main" val="96425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1547</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Koodak</vt:lpstr>
      <vt:lpstr>B Titr</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pc</dc:creator>
  <cp:lastModifiedBy>lenovo pc</cp:lastModifiedBy>
  <cp:revision>8</cp:revision>
  <dcterms:created xsi:type="dcterms:W3CDTF">2015-11-21T08:50:41Z</dcterms:created>
  <dcterms:modified xsi:type="dcterms:W3CDTF">2015-11-21T09:19:21Z</dcterms:modified>
</cp:coreProperties>
</file>